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520183114f7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5207dc0e440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5203ac99cfc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560d88c1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2e677915.png"/>
<Relationship Id="rId3" Type="http://schemas.openxmlformats.org/officeDocument/2006/relationships/image" Target="../media/file3520743a46b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306426fb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730efb7b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2f64a84f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36b4e053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58c3dbbe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777f361d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3520336048ce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5202d884d30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35203eefb3b8.png"/>
<Relationship Id="rId3" Type="http://schemas.openxmlformats.org/officeDocument/2006/relationships/image" Target="../media/file3520e80367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5dfc461d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5204af05504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5201095b210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5207bf0475d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 (non-QCed)
Daniel Kaschek, IntiQuan
2024-10-25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09:13:49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09:13:51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09:13:52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2024-10-25 09:14:28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2024-10-25 09:14:28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2024-10-25 09:14:28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2024-10-25 09:14:29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2024-10-25 09:14:31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2024-10-25 09:14:32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2024-10-25 09:14:34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09:13:48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09:13:48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09:13:53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09:13:53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2024-10-25 09:13:59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</cp:lastModifiedBy>
  <cp:revision>43</cp:revision>
  <dcterms:created xsi:type="dcterms:W3CDTF">2019-10-14T19:42:36Z</dcterms:created>
  <dcterms:modified xsi:type="dcterms:W3CDTF">2024-10-25T09:15:21Z</dcterms:modified>
</cp:coreProperties>
</file>